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335" r:id="rId5"/>
    <p:sldId id="336" r:id="rId6"/>
    <p:sldId id="346" r:id="rId7"/>
    <p:sldId id="345" r:id="rId8"/>
    <p:sldId id="34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394" autoAdjust="0"/>
  </p:normalViewPr>
  <p:slideViewPr>
    <p:cSldViewPr snapToGrid="0">
      <p:cViewPr varScale="1">
        <p:scale>
          <a:sx n="111" d="100"/>
          <a:sy n="111" d="100"/>
        </p:scale>
        <p:origin x="534" y="96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96D7-F201-492C-AA50-574A730BC27F}" type="datetimeFigureOut">
              <a:rPr lang="en-US" smtClean="0"/>
              <a:t>4/8/2024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563E-BCB2-465B-8A3C-AC86CE64F6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4/8/2024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anchor="b"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2800"/>
            </a:lvl1pPr>
            <a:lvl2pPr marL="457200" indent="0">
              <a:lnSpc>
                <a:spcPts val="2400"/>
              </a:lnSpc>
              <a:buNone/>
              <a:defRPr sz="2000"/>
            </a:lvl2pPr>
            <a:lvl3pPr marL="914400" indent="0">
              <a:lnSpc>
                <a:spcPts val="2400"/>
              </a:lnSpc>
              <a:buNone/>
              <a:defRPr sz="2000"/>
            </a:lvl3pPr>
            <a:lvl4pPr marL="1371600" indent="0">
              <a:lnSpc>
                <a:spcPts val="2400"/>
              </a:lnSpc>
              <a:buNone/>
              <a:defRPr sz="2000"/>
            </a:lvl4pPr>
            <a:lvl5pPr marL="1828800" indent="0">
              <a:lnSpc>
                <a:spcPts val="2400"/>
              </a:lnSpc>
              <a:buNone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  <a:lvl6pPr marL="1600200">
              <a:defRPr/>
            </a:lvl6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5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600"/>
              </a:spcAft>
              <a:defRPr sz="2000"/>
            </a:lvl4pPr>
            <a:lvl5pPr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92201" y="960120"/>
            <a:ext cx="6702949" cy="3056343"/>
          </a:xfrm>
        </p:spPr>
        <p:txBody>
          <a:bodyPr/>
          <a:lstStyle/>
          <a:p>
            <a:pPr algn="ctr"/>
            <a:r>
              <a:rPr lang="en-US" dirty="0"/>
              <a:t>Food Truck Favorites</a:t>
            </a:r>
            <a:br>
              <a:rPr lang="en-US" dirty="0"/>
            </a:br>
            <a:br>
              <a:rPr lang="en-US" dirty="0"/>
            </a:br>
            <a:r>
              <a:rPr lang="en-US" sz="2400" dirty="0" err="1"/>
              <a:t>haiyun</a:t>
            </a:r>
            <a:r>
              <a:rPr lang="en-US" sz="2400" dirty="0"/>
              <a:t> yuan</a:t>
            </a:r>
            <a:br>
              <a:rPr lang="en-US" sz="2400" dirty="0"/>
            </a:br>
            <a:r>
              <a:rPr lang="en-US" sz="2400" dirty="0" err="1"/>
              <a:t>yun</a:t>
            </a:r>
            <a:r>
              <a:rPr lang="en-US" sz="2400" dirty="0"/>
              <a:t> </a:t>
            </a:r>
            <a:r>
              <a:rPr lang="en-US" sz="2400" dirty="0" err="1"/>
              <a:t>gu</a:t>
            </a:r>
            <a:br>
              <a:rPr lang="en-US" sz="2400" dirty="0"/>
            </a:br>
            <a:r>
              <a:rPr lang="en-US" sz="2400" dirty="0" err="1"/>
              <a:t>jiajia</a:t>
            </a:r>
            <a:r>
              <a:rPr lang="en-US" sz="2400" dirty="0"/>
              <a:t> ding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/>
          <a:lstStyle/>
          <a:p>
            <a:r>
              <a:rPr lang="en-US" dirty="0"/>
              <a:t>Feature list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B4EC43-20C2-1DA5-646B-B8D26CF7D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/>
          <a:lstStyle/>
          <a:p>
            <a:r>
              <a:rPr lang="en-US" dirty="0"/>
              <a:t>See images of food trucks of different cuisines</a:t>
            </a:r>
          </a:p>
          <a:p>
            <a:r>
              <a:rPr lang="en-US" dirty="0"/>
              <a:t>Check food truck info, menu, review &amp; ratings</a:t>
            </a:r>
          </a:p>
          <a:p>
            <a:r>
              <a:rPr lang="en-US" dirty="0"/>
              <a:t>User login/register</a:t>
            </a:r>
          </a:p>
          <a:p>
            <a:r>
              <a:rPr lang="en-US" dirty="0"/>
              <a:t>Filter, search bar feature</a:t>
            </a:r>
          </a:p>
          <a:p>
            <a:r>
              <a:rPr lang="en-US" dirty="0"/>
              <a:t>Add to cart and checkout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82749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9C5DD-6B55-DF45-4C6B-6B767B71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/>
          <a:lstStyle/>
          <a:p>
            <a:r>
              <a:rPr lang="en-ZA" dirty="0"/>
              <a:t>UI Design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49FABB-E5A7-5275-61DB-17B427E9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65611FE-D2BE-33D2-BD36-66634E2F0DA9}"/>
              </a:ext>
            </a:extLst>
          </p:cNvPr>
          <p:cNvGrpSpPr/>
          <p:nvPr/>
        </p:nvGrpSpPr>
        <p:grpSpPr>
          <a:xfrm>
            <a:off x="930402" y="31693"/>
            <a:ext cx="10393147" cy="6784872"/>
            <a:chOff x="911352" y="50743"/>
            <a:chExt cx="10393147" cy="678487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63F8B3F-78CD-4ABD-8286-B45CA00EEF7B}"/>
                </a:ext>
              </a:extLst>
            </p:cNvPr>
            <p:cNvGrpSpPr/>
            <p:nvPr/>
          </p:nvGrpSpPr>
          <p:grpSpPr>
            <a:xfrm>
              <a:off x="911352" y="1533069"/>
              <a:ext cx="5316356" cy="5302546"/>
              <a:chOff x="1227126" y="1848023"/>
              <a:chExt cx="5000582" cy="4987592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1742D540-722C-BEFE-D69D-45ACC859A3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27126" y="1848023"/>
                <a:ext cx="5000582" cy="2461224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F2BC72FE-111C-68BC-5023-D20FD8485A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7126" y="4374391"/>
                <a:ext cx="5000582" cy="2461224"/>
              </a:xfrm>
              <a:prstGeom prst="rect">
                <a:avLst/>
              </a:prstGeom>
            </p:spPr>
          </p:pic>
        </p:grpSp>
        <p:pic>
          <p:nvPicPr>
            <p:cNvPr id="11" name="Picture 10" descr="A person standing in front of a food truck&#10;&#10;Description automatically generated">
              <a:extLst>
                <a:ext uri="{FF2B5EF4-FFF2-40B4-BE49-F238E27FC236}">
                  <a16:creationId xmlns:a16="http://schemas.microsoft.com/office/drawing/2014/main" id="{3C80962C-7A82-5C48-37DB-7477494CA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97656" y="50743"/>
              <a:ext cx="5000582" cy="2202384"/>
            </a:xfrm>
            <a:prstGeom prst="rect">
              <a:avLst/>
            </a:prstGeom>
          </p:spPr>
        </p:pic>
        <p:pic>
          <p:nvPicPr>
            <p:cNvPr id="13" name="Picture 12" descr="A screenshot of a menu&#10;&#10;Description automatically generated">
              <a:extLst>
                <a:ext uri="{FF2B5EF4-FFF2-40B4-BE49-F238E27FC236}">
                  <a16:creationId xmlns:a16="http://schemas.microsoft.com/office/drawing/2014/main" id="{EB4E265A-9EBB-AFFE-110C-EEA5B24A0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97656" y="2313628"/>
              <a:ext cx="5000582" cy="2230743"/>
            </a:xfrm>
            <a:prstGeom prst="rect">
              <a:avLst/>
            </a:prstGeom>
          </p:spPr>
        </p:pic>
        <p:pic>
          <p:nvPicPr>
            <p:cNvPr id="15" name="Picture 14" descr="A screen shot of a shopping cart&#10;&#10;Description automatically generated">
              <a:extLst>
                <a:ext uri="{FF2B5EF4-FFF2-40B4-BE49-F238E27FC236}">
                  <a16:creationId xmlns:a16="http://schemas.microsoft.com/office/drawing/2014/main" id="{FD6AF82D-879F-8826-567F-79E76969A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75333" y="4604872"/>
              <a:ext cx="5029166" cy="22307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1044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86A1-11A8-21B1-B6A0-AA1A1DAA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/>
          <a:lstStyle/>
          <a:p>
            <a:r>
              <a:rPr lang="en-US" dirty="0"/>
              <a:t>Demo implementation</a:t>
            </a:r>
            <a:endParaRPr lang="en-Z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430536-D522-9F5E-B2C4-24F7C7570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2571DC-87AE-0E3A-91A8-47D3063C66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81374" y="1971922"/>
            <a:ext cx="8200320" cy="397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465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3284932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8_Win32_SL_V4" id="{806921AB-1FF9-416C-A3A7-D14200787132}" vid="{8436FA26-ADF6-4DA9-8A70-95C197E77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5040CA-20CC-43C6-BC0C-8D8696B6AF8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{30491A07-E0BC-4679-A02B-D6EF38EB73EA}tf16411248_win32</Template>
  <TotalTime>60</TotalTime>
  <Words>56</Words>
  <Application>Microsoft Office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Avenir Next LT Pro Light</vt:lpstr>
      <vt:lpstr>Calibri</vt:lpstr>
      <vt:lpstr>Posterama</vt:lpstr>
      <vt:lpstr>Custom</vt:lpstr>
      <vt:lpstr>Food Truck Favorites  haiyun yuan yun gu jiajia ding</vt:lpstr>
      <vt:lpstr>Feature list </vt:lpstr>
      <vt:lpstr>UI Design</vt:lpstr>
      <vt:lpstr>Demo implementation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Truck Favorites  haiyun yuan yun gu jiajia ding</dc:title>
  <dc:creator>Jiajia Ding</dc:creator>
  <cp:lastModifiedBy>19817</cp:lastModifiedBy>
  <cp:revision>4</cp:revision>
  <dcterms:created xsi:type="dcterms:W3CDTF">2024-03-29T23:32:13Z</dcterms:created>
  <dcterms:modified xsi:type="dcterms:W3CDTF">2024-04-09T01:33:29Z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